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20B0606030504020204"/>
      <p:regular r:id="rId10"/>
    </p:embeddedFont>
    <p:embeddedFont>
      <p:font typeface="Open Sans Bold" charset="1" panose="020B0806030504020204"/>
      <p:regular r:id="rId11"/>
    </p:embeddedFont>
    <p:embeddedFont>
      <p:font typeface="Open Sans Italics" charset="1" panose="020B0606030504020204"/>
      <p:regular r:id="rId12"/>
    </p:embeddedFont>
    <p:embeddedFont>
      <p:font typeface="Open Sans Bold Italics" charset="1" panose="020B0806030504020204"/>
      <p:regular r:id="rId13"/>
    </p:embeddedFont>
    <p:embeddedFont>
      <p:font typeface="Open Sans Extra Bold" charset="1" panose="020B0906030804020204"/>
      <p:regular r:id="rId14"/>
    </p:embeddedFont>
    <p:embeddedFont>
      <p:font typeface="Open Sans Extra Bold Italics" charset="1" panose="020B0906030804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.png" Type="http://schemas.openxmlformats.org/officeDocument/2006/relationships/image"/><Relationship Id="rId11" Target="../media/image2.sv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895141"/>
            <a:ext cx="3423704" cy="179900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4395020"/>
            <a:ext cx="16230600" cy="1344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51"/>
              </a:lnSpc>
            </a:pPr>
            <a:r>
              <a:rPr lang="en-US" sz="7822">
                <a:solidFill>
                  <a:srgbClr val="00618A"/>
                </a:solidFill>
                <a:latin typeface="Open Sans Bold"/>
              </a:rPr>
              <a:t>DBMS Of Automobile Showroom</a:t>
            </a:r>
            <a:r>
              <a:rPr lang="en-US" sz="7822">
                <a:solidFill>
                  <a:srgbClr val="00618A"/>
                </a:solidFill>
                <a:latin typeface="Open Sans Bold"/>
              </a:rPr>
              <a:t>​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36911" y="7631718"/>
            <a:ext cx="6022389" cy="1626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70"/>
              </a:lnSpc>
            </a:pPr>
            <a:r>
              <a:rPr lang="en-US" sz="2336">
                <a:solidFill>
                  <a:srgbClr val="00618A"/>
                </a:solidFill>
                <a:latin typeface="Open Sans"/>
              </a:rPr>
              <a:t>BL.EN.U4CSE20159       Sidda Siri Chandana</a:t>
            </a:r>
          </a:p>
          <a:p>
            <a:pPr>
              <a:lnSpc>
                <a:spcPts val="3270"/>
              </a:lnSpc>
            </a:pPr>
            <a:r>
              <a:rPr lang="en-US" sz="2336">
                <a:solidFill>
                  <a:srgbClr val="00618A"/>
                </a:solidFill>
                <a:latin typeface="Open Sans"/>
              </a:rPr>
              <a:t>BL.EN.U4CSE20203       Vobbilisetti Vikas</a:t>
            </a:r>
          </a:p>
          <a:p>
            <a:pPr>
              <a:lnSpc>
                <a:spcPts val="3270"/>
              </a:lnSpc>
            </a:pPr>
            <a:r>
              <a:rPr lang="en-US" sz="2336">
                <a:solidFill>
                  <a:srgbClr val="00618A"/>
                </a:solidFill>
                <a:latin typeface="Open Sans"/>
              </a:rPr>
              <a:t>BL.EN.U4CSE20204       Y Ghnana Prasoona </a:t>
            </a:r>
          </a:p>
          <a:p>
            <a:pPr>
              <a:lnSpc>
                <a:spcPts val="3270"/>
              </a:lnSpc>
            </a:pPr>
            <a:r>
              <a:rPr lang="en-US" sz="2336">
                <a:solidFill>
                  <a:srgbClr val="00618A"/>
                </a:solidFill>
                <a:latin typeface="Open Sans"/>
              </a:rPr>
              <a:t>BL.EN.U4CSE20205       Yedhoti Thrinayani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53245" y="1598211"/>
            <a:ext cx="6374494" cy="415100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853245" y="6588237"/>
            <a:ext cx="14372924" cy="3055346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7772478" y="1542789"/>
            <a:ext cx="6590318" cy="420642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53245" y="5879506"/>
            <a:ext cx="6259037" cy="50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75"/>
              </a:lnSpc>
            </a:pPr>
            <a:r>
              <a:rPr lang="en-US" sz="2982">
                <a:solidFill>
                  <a:srgbClr val="008037"/>
                </a:solidFill>
                <a:latin typeface="Open Sans Extra Bold"/>
              </a:rPr>
              <a:t>After Updation</a:t>
            </a:r>
            <a:r>
              <a:rPr lang="en-US" sz="2982">
                <a:solidFill>
                  <a:srgbClr val="008037"/>
                </a:solidFill>
                <a:latin typeface="Open Sans Extra Bold"/>
              </a:rPr>
              <a:t> 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3245" y="747489"/>
            <a:ext cx="6259037" cy="50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75"/>
              </a:lnSpc>
            </a:pPr>
            <a:r>
              <a:rPr lang="en-US" sz="2982">
                <a:solidFill>
                  <a:srgbClr val="E48E00"/>
                </a:solidFill>
                <a:latin typeface="Open Sans Extra Bold"/>
              </a:rPr>
              <a:t>During Updation</a:t>
            </a:r>
            <a:r>
              <a:rPr lang="en-US" sz="2982">
                <a:solidFill>
                  <a:srgbClr val="E48E00"/>
                </a:solidFill>
                <a:latin typeface="Open Sans Extra Bold"/>
              </a:rPr>
              <a:t> 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9706" y="430321"/>
            <a:ext cx="6259037" cy="1332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15"/>
              </a:lnSpc>
            </a:pPr>
            <a:r>
              <a:rPr lang="en-US" sz="4582">
                <a:solidFill>
                  <a:srgbClr val="000000"/>
                </a:solidFill>
                <a:latin typeface="Open Sans Extra Bold"/>
              </a:rPr>
              <a:t>Module Explanation</a:t>
            </a:r>
          </a:p>
          <a:p>
            <a:pPr>
              <a:lnSpc>
                <a:spcPts val="4175"/>
              </a:lnSpc>
            </a:pPr>
            <a:r>
              <a:rPr lang="en-US" sz="2982">
                <a:solidFill>
                  <a:srgbClr val="000000"/>
                </a:solidFill>
                <a:latin typeface="Open Sans Extra Bold"/>
              </a:rPr>
              <a:t>Deletion </a:t>
            </a:r>
            <a:r>
              <a:rPr lang="en-US" sz="2982">
                <a:solidFill>
                  <a:srgbClr val="000000"/>
                </a:solidFill>
                <a:latin typeface="Open Sans Extra Bold"/>
              </a:rPr>
              <a:t>module: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69706" y="1872563"/>
            <a:ext cx="6259037" cy="50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75"/>
              </a:lnSpc>
            </a:pPr>
            <a:r>
              <a:rPr lang="en-US" sz="2982">
                <a:solidFill>
                  <a:srgbClr val="E44D26"/>
                </a:solidFill>
                <a:latin typeface="Open Sans Extra Bold"/>
              </a:rPr>
              <a:t>Before Deletion</a:t>
            </a:r>
            <a:r>
              <a:rPr lang="en-US" sz="2982">
                <a:solidFill>
                  <a:srgbClr val="E44D26"/>
                </a:solidFill>
                <a:latin typeface="Open Sans Extra Bold"/>
              </a:rPr>
              <a:t> :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489" r="0" b="489"/>
          <a:stretch>
            <a:fillRect/>
          </a:stretch>
        </p:blipFill>
        <p:spPr>
          <a:xfrm flipH="false" flipV="false" rot="0">
            <a:off x="816794" y="2531948"/>
            <a:ext cx="13784537" cy="706321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429488"/>
            <a:ext cx="6259037" cy="50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75"/>
              </a:lnSpc>
            </a:pPr>
            <a:r>
              <a:rPr lang="en-US" sz="2982">
                <a:solidFill>
                  <a:srgbClr val="E44D26"/>
                </a:solidFill>
                <a:latin typeface="Open Sans Extra Bold"/>
              </a:rPr>
              <a:t>After Deletion</a:t>
            </a:r>
            <a:r>
              <a:rPr lang="en-US" sz="2982">
                <a:solidFill>
                  <a:srgbClr val="E44D26"/>
                </a:solidFill>
                <a:latin typeface="Open Sans Extra Bold"/>
              </a:rPr>
              <a:t> :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752" t="0" r="2432" b="0"/>
          <a:stretch>
            <a:fillRect/>
          </a:stretch>
        </p:blipFill>
        <p:spPr>
          <a:xfrm flipH="false" flipV="false" rot="0">
            <a:off x="1028700" y="2421662"/>
            <a:ext cx="15843468" cy="1756934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754897" y="6600734"/>
            <a:ext cx="8391074" cy="1326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95"/>
              </a:lnSpc>
            </a:pPr>
            <a:r>
              <a:rPr lang="en-US" sz="7782">
                <a:solidFill>
                  <a:srgbClr val="000000"/>
                </a:solidFill>
                <a:latin typeface="Open Sans Extra Bold"/>
              </a:rPr>
              <a:t>WebApp Demo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85825"/>
            <a:ext cx="3757643" cy="1180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42"/>
              </a:lnSpc>
            </a:pPr>
            <a:r>
              <a:rPr lang="en-US" sz="6815">
                <a:solidFill>
                  <a:srgbClr val="000000"/>
                </a:solidFill>
                <a:latin typeface="Open Sans Bold"/>
              </a:rPr>
              <a:t>Agenda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21342" y="2927454"/>
            <a:ext cx="7515285" cy="3656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7451" indent="-348726" lvl="1">
              <a:lnSpc>
                <a:spcPts val="5911"/>
              </a:lnSpc>
              <a:buFont typeface="Arial"/>
              <a:buChar char="•"/>
            </a:pPr>
            <a:r>
              <a:rPr lang="en-US" sz="3230">
                <a:solidFill>
                  <a:srgbClr val="000000"/>
                </a:solidFill>
                <a:latin typeface="Open Sans"/>
              </a:rPr>
              <a:t>Abstract</a:t>
            </a:r>
            <a:r>
              <a:rPr lang="en-US" sz="3230">
                <a:solidFill>
                  <a:srgbClr val="000000"/>
                </a:solidFill>
                <a:latin typeface="Arimo"/>
              </a:rPr>
              <a:t>​</a:t>
            </a:r>
          </a:p>
          <a:p>
            <a:pPr algn="just" marL="697451" indent="-348726" lvl="1">
              <a:lnSpc>
                <a:spcPts val="5911"/>
              </a:lnSpc>
              <a:buFont typeface="Arial"/>
              <a:buChar char="•"/>
            </a:pPr>
            <a:r>
              <a:rPr lang="en-US" sz="3230">
                <a:solidFill>
                  <a:srgbClr val="000000"/>
                </a:solidFill>
                <a:latin typeface="Arimo"/>
              </a:rPr>
              <a:t>ER Diagram​</a:t>
            </a:r>
          </a:p>
          <a:p>
            <a:pPr algn="just" marL="697451" indent="-348726" lvl="1">
              <a:lnSpc>
                <a:spcPts val="5911"/>
              </a:lnSpc>
              <a:buFont typeface="Arial"/>
              <a:buChar char="•"/>
            </a:pPr>
            <a:r>
              <a:rPr lang="en-US" sz="3230">
                <a:solidFill>
                  <a:srgbClr val="000000"/>
                </a:solidFill>
                <a:latin typeface="Arimo"/>
              </a:rPr>
              <a:t>Table Conversion​</a:t>
            </a:r>
          </a:p>
          <a:p>
            <a:pPr algn="just" marL="697451" indent="-348726" lvl="1">
              <a:lnSpc>
                <a:spcPts val="5911"/>
              </a:lnSpc>
              <a:buFont typeface="Arial"/>
              <a:buChar char="•"/>
            </a:pPr>
            <a:r>
              <a:rPr lang="en-US" sz="3230">
                <a:solidFill>
                  <a:srgbClr val="000000"/>
                </a:solidFill>
                <a:latin typeface="Arimo"/>
              </a:rPr>
              <a:t>Presentation(Module Explanation)​</a:t>
            </a:r>
          </a:p>
          <a:p>
            <a:pPr algn="just" marL="697451" indent="-348726" lvl="1">
              <a:lnSpc>
                <a:spcPts val="5911"/>
              </a:lnSpc>
              <a:buFont typeface="Arial"/>
              <a:buChar char="•"/>
            </a:pPr>
            <a:r>
              <a:rPr lang="en-US" sz="3230">
                <a:solidFill>
                  <a:srgbClr val="000000"/>
                </a:solidFill>
                <a:latin typeface="Arimo"/>
              </a:rPr>
              <a:t>Demo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505770"/>
            <a:ext cx="713937" cy="1006835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076615" y="7823939"/>
            <a:ext cx="1306091" cy="688666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930773" y="7480959"/>
            <a:ext cx="749124" cy="1056457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839530" y="7611509"/>
            <a:ext cx="901096" cy="90109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933450"/>
            <a:ext cx="286680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Abstract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407322"/>
            <a:ext cx="14816398" cy="3656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7451" indent="-348726" lvl="1">
              <a:lnSpc>
                <a:spcPts val="5911"/>
              </a:lnSpc>
              <a:buFont typeface="Arial"/>
              <a:buChar char="•"/>
            </a:pPr>
            <a:r>
              <a:rPr lang="en-US" sz="3230">
                <a:solidFill>
                  <a:srgbClr val="000000"/>
                </a:solidFill>
                <a:latin typeface="Open Sans"/>
              </a:rPr>
              <a:t>T</a:t>
            </a:r>
            <a:r>
              <a:rPr lang="en-US" sz="3230">
                <a:solidFill>
                  <a:srgbClr val="000000"/>
                </a:solidFill>
                <a:latin typeface="Open Sans"/>
              </a:rPr>
              <a:t>he project is an Automobile Showroom's DBMS (for a particular branch), we have two different views or types of users in this (naive users). </a:t>
            </a:r>
          </a:p>
          <a:p>
            <a:pPr algn="just" marL="697451" indent="-348726" lvl="1">
              <a:lnSpc>
                <a:spcPts val="5911"/>
              </a:lnSpc>
              <a:buFont typeface="Arial"/>
              <a:buChar char="•"/>
            </a:pPr>
            <a:r>
              <a:rPr lang="en-US" sz="3230">
                <a:solidFill>
                  <a:srgbClr val="000000"/>
                </a:solidFill>
                <a:latin typeface="Open Sans"/>
              </a:rPr>
              <a:t>Naive users: Employer and customers </a:t>
            </a:r>
          </a:p>
          <a:p>
            <a:pPr marL="697451" indent="-348726" lvl="1">
              <a:lnSpc>
                <a:spcPts val="5911"/>
              </a:lnSpc>
              <a:buFont typeface="Arial"/>
              <a:buChar char="•"/>
            </a:pPr>
            <a:r>
              <a:rPr lang="en-US" sz="3230">
                <a:solidFill>
                  <a:srgbClr val="000000"/>
                </a:solidFill>
                <a:latin typeface="Open Sans"/>
              </a:rPr>
              <a:t>Consists of Data retreival, Insertion, deletion and updation based on views.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982160"/>
            <a:ext cx="6095830" cy="372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7"/>
              </a:lnSpc>
            </a:pPr>
            <a:r>
              <a:rPr lang="en-US" sz="2197">
                <a:solidFill>
                  <a:srgbClr val="000000"/>
                </a:solidFill>
                <a:latin typeface="Open Sans Bold"/>
              </a:rPr>
              <a:t>Technologies used: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709889" y="7556255"/>
            <a:ext cx="1723967" cy="90586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038" t="1903" r="2078" b="0"/>
          <a:stretch>
            <a:fillRect/>
          </a:stretch>
        </p:blipFill>
        <p:spPr>
          <a:xfrm flipH="false" flipV="false" rot="0">
            <a:off x="2204733" y="426191"/>
            <a:ext cx="13878533" cy="986080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2041901"/>
            <a:ext cx="3732291" cy="855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88"/>
              </a:lnSpc>
            </a:pPr>
            <a:r>
              <a:rPr lang="en-US" sz="4992">
                <a:solidFill>
                  <a:srgbClr val="000000"/>
                </a:solidFill>
                <a:latin typeface="Open Sans Bold"/>
              </a:rPr>
              <a:t>ER Diagram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170402" y="6489880"/>
            <a:ext cx="2088898" cy="276842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499" r="0" b="3744"/>
          <a:stretch>
            <a:fillRect/>
          </a:stretch>
        </p:blipFill>
        <p:spPr>
          <a:xfrm flipH="false" flipV="false" rot="0">
            <a:off x="1600200" y="1951076"/>
            <a:ext cx="11221795" cy="805919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52500"/>
            <a:ext cx="4986811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Open Sans Bold"/>
              </a:rPr>
              <a:t>Table Conversion</a:t>
            </a:r>
            <a:r>
              <a:rPr lang="en-US" sz="4500">
                <a:solidFill>
                  <a:srgbClr val="000000"/>
                </a:solidFill>
                <a:latin typeface="Arimo"/>
              </a:rPr>
              <a:t>​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9782" t="4545" r="19947" b="8042"/>
          <a:stretch>
            <a:fillRect/>
          </a:stretch>
        </p:blipFill>
        <p:spPr>
          <a:xfrm flipH="false" flipV="false" rot="0">
            <a:off x="5167366" y="1577211"/>
            <a:ext cx="8493425" cy="580758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30237" r="0" b="0"/>
          <a:stretch>
            <a:fillRect/>
          </a:stretch>
        </p:blipFill>
        <p:spPr>
          <a:xfrm flipH="false" flipV="false" rot="0">
            <a:off x="3167703" y="7530857"/>
            <a:ext cx="13147732" cy="201956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743084" y="244534"/>
            <a:ext cx="6259037" cy="1332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15"/>
              </a:lnSpc>
            </a:pPr>
            <a:r>
              <a:rPr lang="en-US" sz="4582">
                <a:solidFill>
                  <a:srgbClr val="000000"/>
                </a:solidFill>
                <a:latin typeface="Open Sans Extra Bold"/>
              </a:rPr>
              <a:t>Module Explanation</a:t>
            </a:r>
          </a:p>
          <a:p>
            <a:pPr>
              <a:lnSpc>
                <a:spcPts val="4175"/>
              </a:lnSpc>
            </a:pPr>
            <a:r>
              <a:rPr lang="en-US" sz="2982">
                <a:solidFill>
                  <a:srgbClr val="000000"/>
                </a:solidFill>
                <a:latin typeface="Open Sans Extra Bold"/>
              </a:rPr>
              <a:t>Insertion module: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487" t="0" r="1487" b="0"/>
          <a:stretch>
            <a:fillRect/>
          </a:stretch>
        </p:blipFill>
        <p:spPr>
          <a:xfrm flipH="false" flipV="false" rot="0">
            <a:off x="1782275" y="2070067"/>
            <a:ext cx="14926576" cy="702711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31178" y="314737"/>
            <a:ext cx="6259037" cy="1332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15"/>
              </a:lnSpc>
            </a:pPr>
            <a:r>
              <a:rPr lang="en-US" sz="4582">
                <a:solidFill>
                  <a:srgbClr val="000000"/>
                </a:solidFill>
                <a:latin typeface="Open Sans Extra Bold"/>
              </a:rPr>
              <a:t>Module Explanation</a:t>
            </a:r>
          </a:p>
          <a:p>
            <a:pPr>
              <a:lnSpc>
                <a:spcPts val="4175"/>
              </a:lnSpc>
            </a:pPr>
            <a:r>
              <a:rPr lang="en-US" sz="2982">
                <a:solidFill>
                  <a:srgbClr val="000000"/>
                </a:solidFill>
                <a:latin typeface="Open Sans Extra Bold"/>
              </a:rPr>
              <a:t>Selection</a:t>
            </a:r>
            <a:r>
              <a:rPr lang="en-US" sz="2982">
                <a:solidFill>
                  <a:srgbClr val="000000"/>
                </a:solidFill>
                <a:latin typeface="Open Sans Extra Bold"/>
              </a:rPr>
              <a:t> module: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89" r="0" b="19619"/>
          <a:stretch>
            <a:fillRect/>
          </a:stretch>
        </p:blipFill>
        <p:spPr>
          <a:xfrm flipH="false" flipV="false" rot="0">
            <a:off x="1503121" y="1849225"/>
            <a:ext cx="15098091" cy="2777845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5784" r="0" b="0"/>
          <a:stretch>
            <a:fillRect/>
          </a:stretch>
        </p:blipFill>
        <p:spPr>
          <a:xfrm flipH="false" flipV="false" rot="0">
            <a:off x="3482848" y="4778495"/>
            <a:ext cx="11322304" cy="506191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38251" y="314737"/>
            <a:ext cx="6259037" cy="1332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15"/>
              </a:lnSpc>
            </a:pPr>
            <a:r>
              <a:rPr lang="en-US" sz="4582">
                <a:solidFill>
                  <a:srgbClr val="000000"/>
                </a:solidFill>
                <a:latin typeface="Open Sans Extra Bold"/>
              </a:rPr>
              <a:t>Module Explanation</a:t>
            </a:r>
          </a:p>
          <a:p>
            <a:pPr>
              <a:lnSpc>
                <a:spcPts val="4175"/>
              </a:lnSpc>
            </a:pPr>
            <a:r>
              <a:rPr lang="en-US" sz="2982">
                <a:solidFill>
                  <a:srgbClr val="000000"/>
                </a:solidFill>
                <a:latin typeface="Open Sans Extra Bold"/>
              </a:rPr>
              <a:t>Selection</a:t>
            </a:r>
            <a:r>
              <a:rPr lang="en-US" sz="2982">
                <a:solidFill>
                  <a:srgbClr val="000000"/>
                </a:solidFill>
                <a:latin typeface="Open Sans Extra Bold"/>
              </a:rPr>
              <a:t> module: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937461" y="2694848"/>
            <a:ext cx="13649688" cy="706321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69706" y="430321"/>
            <a:ext cx="6259037" cy="1332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15"/>
              </a:lnSpc>
            </a:pPr>
            <a:r>
              <a:rPr lang="en-US" sz="4582">
                <a:solidFill>
                  <a:srgbClr val="000000"/>
                </a:solidFill>
                <a:latin typeface="Open Sans Extra Bold"/>
              </a:rPr>
              <a:t>Module Explanation</a:t>
            </a:r>
          </a:p>
          <a:p>
            <a:pPr>
              <a:lnSpc>
                <a:spcPts val="4175"/>
              </a:lnSpc>
            </a:pPr>
            <a:r>
              <a:rPr lang="en-US" sz="2982">
                <a:solidFill>
                  <a:srgbClr val="000000"/>
                </a:solidFill>
                <a:latin typeface="Open Sans Extra Bold"/>
              </a:rPr>
              <a:t>Updation</a:t>
            </a:r>
            <a:r>
              <a:rPr lang="en-US" sz="2982">
                <a:solidFill>
                  <a:srgbClr val="000000"/>
                </a:solidFill>
                <a:latin typeface="Open Sans Extra Bold"/>
              </a:rPr>
              <a:t> module: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69706" y="1834035"/>
            <a:ext cx="6259037" cy="50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75"/>
              </a:lnSpc>
            </a:pPr>
            <a:r>
              <a:rPr lang="en-US" sz="2982">
                <a:solidFill>
                  <a:srgbClr val="E44D26"/>
                </a:solidFill>
                <a:latin typeface="Open Sans Extra Bold"/>
              </a:rPr>
              <a:t>Before Updation</a:t>
            </a:r>
            <a:r>
              <a:rPr lang="en-US" sz="2982">
                <a:solidFill>
                  <a:srgbClr val="E44D26"/>
                </a:solidFill>
                <a:latin typeface="Open Sans Extra Bold"/>
              </a:rPr>
              <a:t> 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DAE1qlQOQMM</dc:identifier>
  <dcterms:modified xsi:type="dcterms:W3CDTF">2011-08-01T06:04:30Z</dcterms:modified>
  <cp:revision>1</cp:revision>
  <dc:title>DBMS Of Automobile Showroom​</dc:title>
</cp:coreProperties>
</file>

<file path=docProps/thumbnail.jpeg>
</file>